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61" r:id="rId3"/>
    <p:sldId id="260" r:id="rId4"/>
    <p:sldId id="258" r:id="rId5"/>
    <p:sldId id="257" r:id="rId6"/>
    <p:sldId id="259" r:id="rId7"/>
    <p:sldId id="263" r:id="rId8"/>
    <p:sldId id="262" r:id="rId9"/>
    <p:sldId id="265" r:id="rId10"/>
    <p:sldId id="264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5" d="100"/>
          <a:sy n="75" d="100"/>
        </p:scale>
        <p:origin x="-1016" y="-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E2D35-258A-4872-86FE-9F5A5133FF9F}" type="datetimeFigureOut">
              <a:rPr lang="ru-RU" smtClean="0"/>
              <a:pPr/>
              <a:t>21.11.2016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DCBFE3D5-C4AB-4E7E-A51D-AFF439417C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E2D35-258A-4872-86FE-9F5A5133FF9F}" type="datetimeFigureOut">
              <a:rPr lang="ru-RU" smtClean="0"/>
              <a:pPr/>
              <a:t>21.11.2016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FE3D5-C4AB-4E7E-A51D-AFF439417C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E2D35-258A-4872-86FE-9F5A5133FF9F}" type="datetimeFigureOut">
              <a:rPr lang="ru-RU" smtClean="0"/>
              <a:pPr/>
              <a:t>21.11.2016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FE3D5-C4AB-4E7E-A51D-AFF439417C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E2D35-258A-4872-86FE-9F5A5133FF9F}" type="datetimeFigureOut">
              <a:rPr lang="ru-RU" smtClean="0"/>
              <a:pPr/>
              <a:t>21.11.2016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DCBFE3D5-C4AB-4E7E-A51D-AFF439417C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E2D35-258A-4872-86FE-9F5A5133FF9F}" type="datetimeFigureOut">
              <a:rPr lang="ru-RU" smtClean="0"/>
              <a:pPr/>
              <a:t>21.11.2016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FE3D5-C4AB-4E7E-A51D-AFF439417CE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E2D35-258A-4872-86FE-9F5A5133FF9F}" type="datetimeFigureOut">
              <a:rPr lang="ru-RU" smtClean="0"/>
              <a:pPr/>
              <a:t>21.11.2016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FE3D5-C4AB-4E7E-A51D-AFF439417C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E2D35-258A-4872-86FE-9F5A5133FF9F}" type="datetimeFigureOut">
              <a:rPr lang="ru-RU" smtClean="0"/>
              <a:pPr/>
              <a:t>21.11.2016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DCBFE3D5-C4AB-4E7E-A51D-AFF439417CE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E2D35-258A-4872-86FE-9F5A5133FF9F}" type="datetimeFigureOut">
              <a:rPr lang="ru-RU" smtClean="0"/>
              <a:pPr/>
              <a:t>21.11.2016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FE3D5-C4AB-4E7E-A51D-AFF439417C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E2D35-258A-4872-86FE-9F5A5133FF9F}" type="datetimeFigureOut">
              <a:rPr lang="ru-RU" smtClean="0"/>
              <a:pPr/>
              <a:t>21.11.2016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FE3D5-C4AB-4E7E-A51D-AFF439417C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E2D35-258A-4872-86FE-9F5A5133FF9F}" type="datetimeFigureOut">
              <a:rPr lang="ru-RU" smtClean="0"/>
              <a:pPr/>
              <a:t>21.11.2016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FE3D5-C4AB-4E7E-A51D-AFF439417C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E2D35-258A-4872-86FE-9F5A5133FF9F}" type="datetimeFigureOut">
              <a:rPr lang="ru-RU" smtClean="0"/>
              <a:pPr/>
              <a:t>21.11.2016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FE3D5-C4AB-4E7E-A51D-AFF439417CE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9C1E2D35-258A-4872-86FE-9F5A5133FF9F}" type="datetimeFigureOut">
              <a:rPr lang="ru-RU" smtClean="0"/>
              <a:pPr/>
              <a:t>21.11.2016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DCBFE3D5-C4AB-4E7E-A51D-AFF439417CE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14546" y="5357826"/>
            <a:ext cx="5129194" cy="1285884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/>
              <a:t>МКОУ «Дроняевская СОШ» Курчатовского р-на</a:t>
            </a:r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57224" y="428604"/>
            <a:ext cx="7839100" cy="1864688"/>
          </a:xfrm>
        </p:spPr>
        <p:txBody>
          <a:bodyPr>
            <a:normAutofit lnSpcReduction="10000"/>
          </a:bodyPr>
          <a:lstStyle/>
          <a:p>
            <a:pPr algn="r"/>
            <a:r>
              <a:rPr lang="ru-RU" sz="3200" b="1" dirty="0" smtClean="0"/>
              <a:t>Мы - молодежь двадцать первого века, </a:t>
            </a:r>
            <a:br>
              <a:rPr lang="ru-RU" sz="3200" b="1" dirty="0" smtClean="0"/>
            </a:br>
            <a:r>
              <a:rPr lang="ru-RU" sz="3200" b="1" dirty="0" smtClean="0"/>
              <a:t>В наших руках судьба человека. </a:t>
            </a:r>
            <a:br>
              <a:rPr lang="ru-RU" sz="3200" b="1" dirty="0" smtClean="0"/>
            </a:br>
            <a:r>
              <a:rPr lang="ru-RU" sz="3200" b="1" dirty="0" smtClean="0"/>
              <a:t>Против наркомании мы - </a:t>
            </a:r>
            <a:br>
              <a:rPr lang="ru-RU" sz="3200" b="1" dirty="0" smtClean="0"/>
            </a:br>
            <a:r>
              <a:rPr lang="ru-RU" sz="3200" b="1" dirty="0" smtClean="0"/>
              <a:t>Лучшие девчонки и пацаны!</a:t>
            </a:r>
            <a:r>
              <a:rPr lang="ru-RU" b="1" dirty="0" smtClean="0"/>
              <a:t> </a:t>
            </a:r>
            <a:endParaRPr lang="ru-RU" b="1" dirty="0"/>
          </a:p>
        </p:txBody>
      </p:sp>
      <p:pic>
        <p:nvPicPr>
          <p:cNvPr id="1026" name="Picture 2" descr="C:\Users\1\Desktop\фото\P11603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571744"/>
            <a:ext cx="9144000" cy="24075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14290"/>
            <a:ext cx="8686800" cy="2328858"/>
          </a:xfrm>
        </p:spPr>
        <p:txBody>
          <a:bodyPr>
            <a:normAutofit/>
          </a:bodyPr>
          <a:lstStyle/>
          <a:p>
            <a:pPr algn="ctr"/>
            <a:r>
              <a:rPr lang="ru-RU" sz="4400" dirty="0" smtClean="0"/>
              <a:t>«Скажем дружно:                                        </a:t>
            </a:r>
            <a:br>
              <a:rPr lang="ru-RU" sz="4400" dirty="0" smtClean="0"/>
            </a:br>
            <a:r>
              <a:rPr lang="ru-RU" sz="4400" dirty="0" smtClean="0"/>
              <a:t/>
            </a:r>
            <a:br>
              <a:rPr lang="ru-RU" sz="4400" dirty="0" smtClean="0"/>
            </a:br>
            <a:r>
              <a:rPr lang="ru-RU" sz="4400" dirty="0" smtClean="0"/>
              <a:t>Нет - наркотикам!»</a:t>
            </a:r>
            <a:endParaRPr lang="ru-RU" sz="4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5643578"/>
            <a:ext cx="8686800" cy="100013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000" dirty="0" smtClean="0"/>
              <a:t>Спасибо за внимание!</a:t>
            </a:r>
            <a:endParaRPr lang="ru-RU" sz="4000" dirty="0"/>
          </a:p>
        </p:txBody>
      </p:sp>
      <p:pic>
        <p:nvPicPr>
          <p:cNvPr id="2050" name="Picture 2" descr="C:\Users\1\Desktop\файлы\высказывания\image (7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357166"/>
            <a:ext cx="6927322" cy="46434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214554"/>
            <a:ext cx="8429684" cy="2143140"/>
          </a:xfrm>
        </p:spPr>
        <p:txBody>
          <a:bodyPr>
            <a:normAutofit fontScale="90000"/>
          </a:bodyPr>
          <a:lstStyle/>
          <a:p>
            <a:r>
              <a:rPr lang="ru-RU" sz="2200" i="1" dirty="0" smtClean="0"/>
              <a:t>Воспитательная работа, красной нитью в которой </a:t>
            </a:r>
            <a:r>
              <a:rPr lang="ru-RU" sz="2200" i="1" dirty="0" smtClean="0"/>
              <a:t>проходят мероприятия </a:t>
            </a:r>
            <a:r>
              <a:rPr lang="ru-RU" sz="2200" i="1" dirty="0" smtClean="0"/>
              <a:t>по </a:t>
            </a:r>
            <a:r>
              <a:rPr lang="ru-RU" sz="2200" i="1" dirty="0" err="1" smtClean="0"/>
              <a:t>антинаркотической</a:t>
            </a:r>
            <a:r>
              <a:rPr lang="ru-RU" sz="2200" i="1" dirty="0" smtClean="0"/>
              <a:t> </a:t>
            </a:r>
            <a:r>
              <a:rPr lang="ru-RU" sz="2200" i="1" dirty="0" smtClean="0"/>
              <a:t>тематике,                                         </a:t>
            </a:r>
            <a:r>
              <a:rPr lang="ru-RU" sz="2200" i="1" dirty="0" smtClean="0"/>
              <a:t>в  школе ведётся                                                                                                                                    по нескольким направлениям:  </a:t>
            </a:r>
            <a:br>
              <a:rPr lang="ru-RU" sz="2200" i="1" dirty="0" smtClean="0"/>
            </a:br>
            <a:r>
              <a:rPr lang="ru-RU" sz="2200" i="1" dirty="0" smtClean="0"/>
              <a:t> </a:t>
            </a: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>1. Гражданско-патриотическое                                                                 и правовое воспитание.</a:t>
            </a:r>
            <a:br>
              <a:rPr lang="ru-RU" sz="22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>2.Творческое воспитание.                                                                      3. 3. Духовно-нравственное                                                                    воспитание.</a:t>
            </a:r>
            <a:br>
              <a:rPr lang="ru-RU" sz="22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>4. Экологическое воспитание.  </a:t>
            </a:r>
            <a:br>
              <a:rPr lang="ru-RU" sz="2200" dirty="0" smtClean="0"/>
            </a:br>
            <a:r>
              <a:rPr lang="ru-RU" sz="2200" dirty="0" smtClean="0"/>
              <a:t>                                                                                        </a:t>
            </a:r>
            <a:br>
              <a:rPr lang="ru-RU" sz="2200" dirty="0" smtClean="0"/>
            </a:br>
            <a:r>
              <a:rPr lang="ru-RU" sz="2200" dirty="0" smtClean="0"/>
              <a:t>5.Спортивно-оздоровительная                                                    деятельность, пропаганда ЗОЖ.                               </a:t>
            </a:r>
            <a:r>
              <a:rPr lang="ru-RU" dirty="0" smtClean="0"/>
              <a:t>                                                             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715404" y="6000768"/>
            <a:ext cx="218284" cy="247632"/>
          </a:xfrm>
        </p:spPr>
        <p:txBody>
          <a:bodyPr>
            <a:normAutofit fontScale="32500" lnSpcReduction="20000"/>
          </a:bodyPr>
          <a:lstStyle/>
          <a:p>
            <a:pPr>
              <a:buNone/>
            </a:pPr>
            <a:endParaRPr lang="ru-RU" dirty="0"/>
          </a:p>
        </p:txBody>
      </p:sp>
      <p:pic>
        <p:nvPicPr>
          <p:cNvPr id="6146" name="Picture 2" descr="C:\Users\1\Desktop\фото\1 четверть 16\P117004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4876" y="1000108"/>
            <a:ext cx="4500562" cy="3000638"/>
          </a:xfrm>
          <a:prstGeom prst="rect">
            <a:avLst/>
          </a:prstGeom>
          <a:noFill/>
        </p:spPr>
      </p:pic>
      <p:pic>
        <p:nvPicPr>
          <p:cNvPr id="6147" name="Picture 3" descr="C:\Users\1\Desktop\фото\1 четверть 16\P117005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9124" y="4000504"/>
            <a:ext cx="4429156" cy="295277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1142984"/>
            <a:ext cx="7498080" cy="4800600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     </a:t>
            </a:r>
            <a:r>
              <a:rPr lang="ru-RU" sz="2400" b="1" dirty="0" smtClean="0">
                <a:solidFill>
                  <a:srgbClr val="FF0000"/>
                </a:solidFill>
              </a:rPr>
              <a:t>Спаси свое здоровье,</a:t>
            </a:r>
            <a:r>
              <a:rPr lang="ru-RU" sz="2400" b="1" dirty="0" smtClean="0"/>
              <a:t> </a:t>
            </a:r>
            <a:br>
              <a:rPr lang="ru-RU" sz="2400" b="1" dirty="0" smtClean="0"/>
            </a:br>
            <a:r>
              <a:rPr lang="ru-RU" sz="2400" b="1" dirty="0" smtClean="0">
                <a:solidFill>
                  <a:srgbClr val="00B050"/>
                </a:solidFill>
              </a:rPr>
              <a:t>Спаси свою мечту,</a:t>
            </a:r>
            <a:r>
              <a:rPr lang="ru-RU" sz="2400" b="1" dirty="0" smtClean="0"/>
              <a:t> </a:t>
            </a:r>
            <a:r>
              <a:rPr lang="ru-RU" sz="2400" b="1" dirty="0" smtClean="0">
                <a:solidFill>
                  <a:srgbClr val="00B050"/>
                </a:solidFill>
              </a:rPr>
              <a:t/>
            </a:r>
            <a:br>
              <a:rPr lang="ru-RU" sz="2400" b="1" dirty="0" smtClean="0">
                <a:solidFill>
                  <a:srgbClr val="00B050"/>
                </a:solidFill>
              </a:rPr>
            </a:br>
            <a:r>
              <a:rPr lang="ru-RU" sz="2400" b="1" dirty="0" smtClean="0">
                <a:solidFill>
                  <a:srgbClr val="7030A0"/>
                </a:solidFill>
              </a:rPr>
              <a:t>Спаси себя от смерти,</a:t>
            </a:r>
            <a:r>
              <a:rPr lang="ru-RU" sz="2400" b="1" dirty="0" smtClean="0"/>
              <a:t> </a:t>
            </a:r>
            <a:br>
              <a:rPr lang="ru-RU" sz="2400" b="1" dirty="0" smtClean="0"/>
            </a:br>
            <a:r>
              <a:rPr lang="ru-RU" sz="2400" b="1" dirty="0" smtClean="0">
                <a:solidFill>
                  <a:srgbClr val="FF0066"/>
                </a:solidFill>
              </a:rPr>
              <a:t>Не пробуй наркоту. 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Займи себя делами, 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>
                <a:solidFill>
                  <a:srgbClr val="00B050"/>
                </a:solidFill>
              </a:rPr>
              <a:t>Твори добро для всех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И будут в мире этом</a:t>
            </a:r>
            <a:r>
              <a:rPr lang="ru-RU" sz="2400" b="1" dirty="0" smtClean="0"/>
              <a:t>                                                </a:t>
            </a:r>
            <a:r>
              <a:rPr lang="ru-RU" sz="2400" b="1" dirty="0" smtClean="0">
                <a:solidFill>
                  <a:srgbClr val="7030A0"/>
                </a:solidFill>
              </a:rPr>
              <a:t>Радость, любовь и успех!</a:t>
            </a:r>
          </a:p>
          <a:p>
            <a:pPr algn="ctr"/>
            <a:endParaRPr lang="ru-RU" dirty="0"/>
          </a:p>
        </p:txBody>
      </p:sp>
      <p:pic>
        <p:nvPicPr>
          <p:cNvPr id="1026" name="Picture 2" descr="C:\Users\1\Desktop\фото\Для сайта\на сайт\P11407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72198" y="1"/>
            <a:ext cx="3333843" cy="2500306"/>
          </a:xfrm>
          <a:prstGeom prst="rect">
            <a:avLst/>
          </a:prstGeom>
          <a:noFill/>
        </p:spPr>
      </p:pic>
      <p:pic>
        <p:nvPicPr>
          <p:cNvPr id="1027" name="Picture 3" descr="C:\Users\1\Desktop\фото\Для сайта\на сайт\P114075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428660" y="0"/>
            <a:ext cx="3333841" cy="2500306"/>
          </a:xfrm>
          <a:prstGeom prst="rect">
            <a:avLst/>
          </a:prstGeom>
          <a:noFill/>
        </p:spPr>
      </p:pic>
      <p:pic>
        <p:nvPicPr>
          <p:cNvPr id="1028" name="Picture 4" descr="C:\Users\1\Desktop\фото\Для сайта\P114044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57809" y="4357694"/>
            <a:ext cx="3786191" cy="2839558"/>
          </a:xfrm>
          <a:prstGeom prst="rect">
            <a:avLst/>
          </a:prstGeom>
          <a:noFill/>
        </p:spPr>
      </p:pic>
      <p:pic>
        <p:nvPicPr>
          <p:cNvPr id="1029" name="Picture 5" descr="C:\Users\1\Desktop\фото\день учителя\P116018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286256"/>
            <a:ext cx="4143391" cy="27625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74638"/>
            <a:ext cx="8433654" cy="72547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Чистый мир, чистая душа,                               чистые мысли, чистые дела</a:t>
            </a:r>
            <a:endParaRPr lang="ru-RU" dirty="0"/>
          </a:p>
        </p:txBody>
      </p:sp>
      <p:pic>
        <p:nvPicPr>
          <p:cNvPr id="3" name="Picture 2" descr="F:\Новая папка (2)\Рисунок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480" y="4214818"/>
            <a:ext cx="3187696" cy="2390772"/>
          </a:xfrm>
          <a:prstGeom prst="rect">
            <a:avLst/>
          </a:prstGeom>
          <a:noFill/>
        </p:spPr>
      </p:pic>
      <p:pic>
        <p:nvPicPr>
          <p:cNvPr id="3075" name="Picture 3" descr="F:\Новая папка (2)\P112066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1500174"/>
            <a:ext cx="3920150" cy="2940024"/>
          </a:xfrm>
          <a:prstGeom prst="rect">
            <a:avLst/>
          </a:prstGeom>
          <a:noFill/>
        </p:spPr>
      </p:pic>
      <p:pic>
        <p:nvPicPr>
          <p:cNvPr id="3076" name="Picture 4" descr="F:\Новая папка (2)\P112029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4876" y="1285860"/>
            <a:ext cx="4000528" cy="53341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428660" y="0"/>
            <a:ext cx="5072098" cy="1214422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/>
              <a:t>Акция                                                    «Белая ромашка»</a:t>
            </a:r>
            <a:endParaRPr lang="ru-RU" sz="2000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5357818" y="5786454"/>
            <a:ext cx="2861490" cy="928694"/>
          </a:xfrm>
        </p:spPr>
        <p:txBody>
          <a:bodyPr>
            <a:normAutofit fontScale="70000" lnSpcReduction="20000"/>
          </a:bodyPr>
          <a:lstStyle/>
          <a:p>
            <a:pPr algn="ctr">
              <a:buNone/>
            </a:pPr>
            <a:r>
              <a:rPr lang="ru-RU" b="1" dirty="0" smtClean="0"/>
              <a:t>Акция                          «Помощь пожилым людям»</a:t>
            </a:r>
            <a:endParaRPr lang="ru-RU" b="1" dirty="0"/>
          </a:p>
        </p:txBody>
      </p:sp>
      <p:pic>
        <p:nvPicPr>
          <p:cNvPr id="2051" name="Picture 3" descr="C:\Users\1\Desktop\фото\P11600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285860"/>
            <a:ext cx="3714776" cy="2785999"/>
          </a:xfrm>
          <a:prstGeom prst="rect">
            <a:avLst/>
          </a:prstGeom>
          <a:noFill/>
        </p:spPr>
      </p:pic>
      <p:pic>
        <p:nvPicPr>
          <p:cNvPr id="6" name="Picture 2" descr="C:\Users\1\Desktop\фото\Новая папка (5)\DSCN168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86380" y="1785926"/>
            <a:ext cx="3714777" cy="2786083"/>
          </a:xfrm>
          <a:prstGeom prst="rect">
            <a:avLst/>
          </a:prstGeom>
          <a:noFill/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4643406" y="428604"/>
            <a:ext cx="4500594" cy="1500198"/>
          </a:xfrm>
          <a:prstGeom prst="rect">
            <a:avLst/>
          </a:prstGeom>
        </p:spPr>
        <p:txBody>
          <a:bodyPr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Мы любим посещать                                              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Курчатовский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краеведческий музей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" name="Picture 3" descr="F:\Новая папка (2)\P112030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71670" y="4060851"/>
            <a:ext cx="3729644" cy="27971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4594" y="142852"/>
            <a:ext cx="8719406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 smtClean="0"/>
              <a:t>Память о подвиге солдат                                                       Великой Отечественной войны для нас свята.</a:t>
            </a:r>
            <a:endParaRPr lang="ru-RU" sz="3200" dirty="0"/>
          </a:p>
        </p:txBody>
      </p:sp>
      <p:pic>
        <p:nvPicPr>
          <p:cNvPr id="4098" name="Picture 2" descr="C:\Users\1\Desktop\фото\Для сайта\на сайт\Изображение 06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14422"/>
            <a:ext cx="3663949" cy="2747962"/>
          </a:xfrm>
          <a:prstGeom prst="rect">
            <a:avLst/>
          </a:prstGeom>
          <a:noFill/>
        </p:spPr>
      </p:pic>
      <p:pic>
        <p:nvPicPr>
          <p:cNvPr id="4099" name="Picture 3" descr="C:\Users\1\Desktop\фото\Для сайта\на сайт\P114056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87752" y="1214422"/>
            <a:ext cx="3524382" cy="2643206"/>
          </a:xfrm>
          <a:prstGeom prst="rect">
            <a:avLst/>
          </a:prstGeom>
          <a:noFill/>
        </p:spPr>
      </p:pic>
      <p:pic>
        <p:nvPicPr>
          <p:cNvPr id="4100" name="Picture 4" descr="C:\Users\1\Desktop\фото\Для сайта\на сайт\P114061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5984" y="3268348"/>
            <a:ext cx="4786346" cy="3589652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6952374" y="3857628"/>
            <a:ext cx="21916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b="1" dirty="0" smtClean="0"/>
              <a:t>Акция </a:t>
            </a:r>
          </a:p>
          <a:p>
            <a:pPr algn="ctr"/>
            <a:r>
              <a:rPr lang="ru-RU" sz="1600" b="1" dirty="0" smtClean="0"/>
              <a:t>«Георгиевская лента»</a:t>
            </a:r>
            <a:endParaRPr lang="ru-RU" sz="16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0" y="4000504"/>
            <a:ext cx="24288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/>
              <a:t>Экскурсия в Прохоровку                                               </a:t>
            </a:r>
          </a:p>
          <a:p>
            <a:pPr algn="ctr"/>
            <a:r>
              <a:rPr lang="ru-RU" sz="1600" b="1" dirty="0" smtClean="0"/>
              <a:t> на Ратное поле</a:t>
            </a:r>
            <a:endParaRPr lang="ru-RU" sz="1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5715008" y="6143644"/>
            <a:ext cx="27367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b="1" dirty="0" smtClean="0"/>
              <a:t>Митинг на День Победы,</a:t>
            </a:r>
          </a:p>
          <a:p>
            <a:pPr algn="ctr"/>
            <a:r>
              <a:rPr lang="ru-RU" sz="1600" b="1" dirty="0" smtClean="0"/>
              <a:t> Акция «Бессмертный полк»</a:t>
            </a:r>
            <a:endParaRPr lang="ru-RU" sz="1600" b="1" dirty="0"/>
          </a:p>
        </p:txBody>
      </p:sp>
      <p:pic>
        <p:nvPicPr>
          <p:cNvPr id="7170" name="Picture 2" descr="F:\на сайт\День освобождения села\P116041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00430" y="1428736"/>
            <a:ext cx="1952623" cy="29289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142852"/>
            <a:ext cx="8719406" cy="1143000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/>
              <a:t>Мы бережно храним традиции нашей малой Родины,                                       так как без прошлого нет будущего.</a:t>
            </a:r>
            <a:endParaRPr lang="ru-RU" sz="2400" dirty="0"/>
          </a:p>
        </p:txBody>
      </p:sp>
      <p:pic>
        <p:nvPicPr>
          <p:cNvPr id="5122" name="Picture 2" descr="F:\Дружное\IMG_8674 - копия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285860"/>
            <a:ext cx="4079371" cy="2714644"/>
          </a:xfrm>
          <a:prstGeom prst="rect">
            <a:avLst/>
          </a:prstGeom>
          <a:noFill/>
        </p:spPr>
      </p:pic>
      <p:pic>
        <p:nvPicPr>
          <p:cNvPr id="5123" name="Picture 3" descr="C:\Users\1\Desktop\фото\1 четверть 16\DSCN228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57818" y="1285860"/>
            <a:ext cx="3581408" cy="2686056"/>
          </a:xfrm>
          <a:prstGeom prst="rect">
            <a:avLst/>
          </a:prstGeom>
          <a:noFill/>
        </p:spPr>
      </p:pic>
      <p:pic>
        <p:nvPicPr>
          <p:cNvPr id="5124" name="Picture 4" descr="C:\Users\1\Desktop\фото\Новая папка (2)\CIMG543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28860" y="3929066"/>
            <a:ext cx="4000528" cy="30003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571480"/>
            <a:ext cx="8686800" cy="8382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В здоровом теле здоровый дух и отсутствие глупых мыслей.</a:t>
            </a:r>
            <a:endParaRPr lang="ru-RU" dirty="0"/>
          </a:p>
        </p:txBody>
      </p:sp>
      <p:pic>
        <p:nvPicPr>
          <p:cNvPr id="4099" name="Picture 3" descr="F:\Новая папка (2)\P105082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1643050"/>
            <a:ext cx="3282947" cy="2462210"/>
          </a:xfrm>
          <a:prstGeom prst="rect">
            <a:avLst/>
          </a:prstGeom>
          <a:noFill/>
        </p:spPr>
      </p:pic>
      <p:pic>
        <p:nvPicPr>
          <p:cNvPr id="4100" name="Picture 4" descr="C:\Users\1\Desktop\фото\Новая папка (2)\P114078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504" y="1428736"/>
            <a:ext cx="3706777" cy="2779999"/>
          </a:xfrm>
          <a:prstGeom prst="rect">
            <a:avLst/>
          </a:prstGeom>
          <a:noFill/>
        </p:spPr>
      </p:pic>
      <p:pic>
        <p:nvPicPr>
          <p:cNvPr id="1028" name="Picture 4" descr="C:\Users\1\Desktop\DSCN804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4" y="3769977"/>
            <a:ext cx="4127071" cy="3088023"/>
          </a:xfrm>
          <a:prstGeom prst="rect">
            <a:avLst/>
          </a:prstGeom>
          <a:noFill/>
        </p:spPr>
      </p:pic>
      <p:pic>
        <p:nvPicPr>
          <p:cNvPr id="1029" name="Picture 5" descr="C:\Users\1\Desktop\DSC_316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3924421"/>
            <a:ext cx="4429156" cy="293357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2143092"/>
            <a:ext cx="8686800" cy="4714908"/>
          </a:xfrm>
        </p:spPr>
        <p:txBody>
          <a:bodyPr>
            <a:normAutofit fontScale="92500"/>
          </a:bodyPr>
          <a:lstStyle/>
          <a:p>
            <a:pPr algn="ctr">
              <a:buNone/>
            </a:pPr>
            <a:r>
              <a:rPr lang="ru-RU" dirty="0" smtClean="0"/>
              <a:t>Чтобы вы всегда хорошо себя чувствовали – регулярно занимайтесь физкультурой и спортом, не курите, избегайте вредных привычек, подрывающих ваше здоровье, не пренебрегайте общением, не стесняйтесь дарить добро, научитесь радоваться каждой мелочи: лучику солнца, капельке дождя, улыбке, доброму слову.                                                                   Будьте бдительны в выборе друзей и совершаемых поступках.                                               Сумейте злу сказать твердое: «Нет!» </a:t>
            </a:r>
            <a:endParaRPr lang="ru-RU" dirty="0"/>
          </a:p>
        </p:txBody>
      </p:sp>
      <p:pic>
        <p:nvPicPr>
          <p:cNvPr id="1026" name="Picture 2" descr="C:\Users\1\Desktop\файлы\высказывания\1438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16" y="142852"/>
            <a:ext cx="1571636" cy="2095514"/>
          </a:xfrm>
          <a:prstGeom prst="rect">
            <a:avLst/>
          </a:prstGeom>
          <a:noFill/>
        </p:spPr>
      </p:pic>
      <p:pic>
        <p:nvPicPr>
          <p:cNvPr id="1027" name="Picture 3" descr="F:\lyubov-radost-schaste-para-234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142852"/>
            <a:ext cx="3214710" cy="2049648"/>
          </a:xfrm>
          <a:prstGeom prst="rect">
            <a:avLst/>
          </a:prstGeom>
          <a:noFill/>
        </p:spPr>
      </p:pic>
      <p:pic>
        <p:nvPicPr>
          <p:cNvPr id="1028" name="Picture 4" descr="F:\photo-23005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14810" y="142852"/>
            <a:ext cx="2071702" cy="2087762"/>
          </a:xfrm>
          <a:prstGeom prst="rect">
            <a:avLst/>
          </a:prstGeom>
          <a:noFill/>
        </p:spPr>
      </p:pic>
      <p:pic>
        <p:nvPicPr>
          <p:cNvPr id="1029" name="Picture 5" descr="F:\1281309154_x_d97573dd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406" y="5429264"/>
            <a:ext cx="1301883" cy="1738309"/>
          </a:xfrm>
          <a:prstGeom prst="rect">
            <a:avLst/>
          </a:prstGeom>
          <a:noFill/>
        </p:spPr>
      </p:pic>
      <p:pic>
        <p:nvPicPr>
          <p:cNvPr id="1031" name="Picture 7" descr="F:\radost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939094" y="5502481"/>
            <a:ext cx="1204906" cy="135551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347</TotalTime>
  <Words>194</Words>
  <Application>Microsoft Office PowerPoint</Application>
  <PresentationFormat>Экран (4:3)</PresentationFormat>
  <Paragraphs>22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Трек</vt:lpstr>
      <vt:lpstr>МКОУ «Дроняевская СОШ» Курчатовского р-на</vt:lpstr>
      <vt:lpstr>Воспитательная работа, красной нитью в которой проходят мероприятия по антинаркотической тематике,                                         в  школе ведётся                                                                                                                                    по нескольким направлениям:     1. Гражданско-патриотическое                                                                 и правовое воспитание.  2.Творческое воспитание.                                                                      3. 3. Духовно-нравственное                                                                    воспитание.  4. Экологическое воспитание.                                                                                            5.Спортивно-оздоровительная                                                    деятельность, пропаганда ЗОЖ.                                                                                            </vt:lpstr>
      <vt:lpstr>Слайд 3</vt:lpstr>
      <vt:lpstr>Чистый мир, чистая душа,                               чистые мысли, чистые дела</vt:lpstr>
      <vt:lpstr>Акция                                                    «Белая ромашка»</vt:lpstr>
      <vt:lpstr>Память о подвиге солдат                                                       Великой Отечественной войны для нас свята.</vt:lpstr>
      <vt:lpstr>Мы бережно храним традиции нашей малой Родины,                                       так как без прошлого нет будущего.</vt:lpstr>
      <vt:lpstr>В здоровом теле здоровый дух и отсутствие глупых мыслей.</vt:lpstr>
      <vt:lpstr>Слайд 9</vt:lpstr>
      <vt:lpstr>«Скажем дружно:                                          Нет - наркотикам!»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МКОУ «Дроняевская СОШ» Курчатовского р-на</dc:title>
  <dc:creator>Я</dc:creator>
  <cp:lastModifiedBy>Я</cp:lastModifiedBy>
  <cp:revision>38</cp:revision>
  <dcterms:created xsi:type="dcterms:W3CDTF">2016-11-13T15:03:18Z</dcterms:created>
  <dcterms:modified xsi:type="dcterms:W3CDTF">2016-11-21T08:51:05Z</dcterms:modified>
</cp:coreProperties>
</file>